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181"/>
    <a:srgbClr val="EC52CF"/>
    <a:srgbClr val="A9E8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6ABC-F574-4B8D-8AEC-955CF49610C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B1AF-9A14-442B-8EF3-7E92D87CB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dFhfbvaS9LOvLZFLxGJVr5ddmD0nfTD2rrugnMN-nqfIE1Q/viewform?authuser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a08UNnMwbw&amp;t=146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LANETI%20POMA&#381;I%20U%20RECIKLA&#381;I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quizizz.com/admin" TargetMode="External"/><Relationship Id="rId4" Type="http://schemas.openxmlformats.org/officeDocument/2006/relationships/hyperlink" Target="https://quizizz.com/admin/quiz/5ec6e9f5d35c99001befc758/recikla%C5%BE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921443/recikliranj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285729"/>
            <a:ext cx="7786742" cy="17859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5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Рециклажа – планети у 21. веку јако важна!</a:t>
            </a:r>
            <a:endParaRPr lang="en-US" sz="54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3643314"/>
            <a:ext cx="4214842" cy="2428892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sr-Cyrl-RS" b="1" dirty="0" smtClean="0">
                <a:solidFill>
                  <a:srgbClr val="ED5181"/>
                </a:solidFill>
                <a:latin typeface="Times New Roman" pitchFamily="18" charset="0"/>
                <a:cs typeface="Times New Roman" pitchFamily="18" charset="0"/>
              </a:rPr>
              <a:t>Виолета Марјановић</a:t>
            </a:r>
          </a:p>
          <a:p>
            <a:r>
              <a:rPr lang="sr-Cyrl-RS" b="1" dirty="0" smtClean="0">
                <a:solidFill>
                  <a:srgbClr val="ED5181"/>
                </a:solidFill>
                <a:latin typeface="Times New Roman" pitchFamily="18" charset="0"/>
                <a:cs typeface="Times New Roman" pitchFamily="18" charset="0"/>
              </a:rPr>
              <a:t>ОШ “Никодије Стојановић Татко”</a:t>
            </a:r>
          </a:p>
          <a:p>
            <a:r>
              <a:rPr lang="sr-Cyrl-RS" b="1" dirty="0" smtClean="0">
                <a:solidFill>
                  <a:srgbClr val="ED5181"/>
                </a:solidFill>
                <a:latin typeface="Times New Roman" pitchFamily="18" charset="0"/>
                <a:cs typeface="Times New Roman" pitchFamily="18" charset="0"/>
              </a:rPr>
              <a:t>3-2</a:t>
            </a:r>
            <a:endParaRPr lang="en-US" b="1" dirty="0">
              <a:solidFill>
                <a:srgbClr val="ED51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1071546"/>
            <a:ext cx="8260010" cy="646331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Основна идеја овог часа на даљину , је да се код ученика  створи и продуби свест о значају рециклаже као једног од елемената концепта одрживог развоја.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4348" y="928670"/>
            <a:ext cx="7786742" cy="1343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348" y="1000108"/>
            <a:ext cx="7715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На почетку рада на овој теми ученици су  урадили Гугл упитник на тему “Рециклажа”.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Сазнала сам колико знамо о овој важној теми и шта даље радити.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2828836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https://docs.google.com/forms/d/e/1FAIpQLScdFhfbvaS9LOvLZFLxGJVr5ddmD0nfTD2rrugnMN-</a:t>
            </a:r>
            <a:r>
              <a:rPr lang="sr-Cyrl-RS" sz="900" dirty="0" smtClean="0">
                <a:hlinkClick r:id="rId3"/>
              </a:rPr>
              <a:t/>
            </a:r>
            <a:br>
              <a:rPr lang="sr-Cyrl-RS" sz="900" dirty="0" smtClean="0">
                <a:hlinkClick r:id="rId3"/>
              </a:rPr>
            </a:br>
            <a:r>
              <a:rPr lang="en-US" sz="900" dirty="0" smtClean="0">
                <a:hlinkClick r:id="rId3"/>
              </a:rPr>
              <a:t>nqfIE1Q/</a:t>
            </a:r>
            <a:r>
              <a:rPr lang="en-US" sz="900" dirty="0" err="1" smtClean="0">
                <a:hlinkClick r:id="rId3"/>
              </a:rPr>
              <a:t>viewform?authuser</a:t>
            </a:r>
            <a:r>
              <a:rPr lang="en-US" sz="900" dirty="0" smtClean="0">
                <a:hlinkClick r:id="rId3"/>
              </a:rPr>
              <a:t>=0</a:t>
            </a:r>
            <a:endParaRPr lang="en-US" sz="900" dirty="0"/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1714480" y="3857628"/>
            <a:ext cx="5429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Први задатак је био да одгледају </a:t>
            </a:r>
          </a:p>
          <a:p>
            <a:r>
              <a:rPr lang="sr-Cyrl-CS" dirty="0"/>
              <a:t>в</a:t>
            </a:r>
            <a:r>
              <a:rPr lang="sr-Cyrl-RS" dirty="0" smtClean="0"/>
              <a:t>идео “Шта је рециклажа” у Магичној учио</a:t>
            </a:r>
            <a:r>
              <a:rPr lang="sr-Cyrl-RS" dirty="0"/>
              <a:t>н</a:t>
            </a:r>
            <a:r>
              <a:rPr lang="sr-Cyrl-RS" dirty="0" smtClean="0"/>
              <a:t>ици на</a:t>
            </a:r>
            <a:r>
              <a:rPr lang="sr-Latn-CS" dirty="0" smtClean="0"/>
              <a:t> Youtube</a:t>
            </a:r>
            <a:r>
              <a:rPr lang="sr-Cyrl-RS" dirty="0" smtClean="0"/>
              <a:t>-у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7554" y="4952494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https://www.youtube.com/watch?v=3a08UNnMwbw&amp;t=146s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285860"/>
            <a:ext cx="721523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Проширујемо знање приступом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PPTx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 презентацији “Планети помажи у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рециклажи”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PLANETI POMAŽI U RECIKLAŽI.pptx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357562"/>
            <a:ext cx="7715304" cy="677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Користећи  апликацију </a:t>
            </a:r>
            <a:r>
              <a:rPr lang="sr-Latn-CS" sz="2000" b="1" dirty="0" smtClean="0">
                <a:latin typeface="Times New Roman" pitchFamily="18" charset="0"/>
                <a:cs typeface="Times New Roman" pitchFamily="18" charset="0"/>
              </a:rPr>
              <a:t>Quizizz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сазнали смо ко је колико</a:t>
            </a:r>
            <a:r>
              <a:rPr lang="sr-Latn-C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научио.</a:t>
            </a:r>
            <a:endParaRPr lang="sr-Latn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hlinkClick r:id="rId4"/>
              </a:rPr>
              <a:t>https://quizizz.com/admin/quiz/5ec6e9f5d35c99001befc758/recikla%C5%BEa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57553" y="4259996"/>
            <a:ext cx="2857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quizizz.com/admin</a:t>
            </a:r>
            <a:endParaRPr lang="sr-Latn-CS" dirty="0" smtClean="0"/>
          </a:p>
          <a:p>
            <a:endParaRPr lang="en-US" dirty="0"/>
          </a:p>
        </p:txBody>
      </p:sp>
      <p:pic>
        <p:nvPicPr>
          <p:cNvPr id="2050" name="Picture 2" descr="C:\Users\user\Downloads\IMG_20200523_104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9327">
            <a:off x="7509594" y="4533074"/>
            <a:ext cx="1479345" cy="110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10" y="357166"/>
            <a:ext cx="628654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За неуморне нова игрица!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3105835"/>
            <a:ext cx="55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wordwall.net/hr/resource/921443/recikliranje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714488"/>
            <a:ext cx="54707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“Удари кртицу”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shot_20200522-1919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000108"/>
            <a:ext cx="1857388" cy="2358813"/>
          </a:xfrm>
          <a:prstGeom prst="rect">
            <a:avLst/>
          </a:prstGeom>
        </p:spPr>
      </p:pic>
      <p:pic>
        <p:nvPicPr>
          <p:cNvPr id="1027" name="Picture 3" descr="C:\Users\user\Downloads\Screenshot_20200530-223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1802"/>
            <a:ext cx="2428892" cy="2732503"/>
          </a:xfrm>
          <a:prstGeom prst="rect">
            <a:avLst/>
          </a:prstGeom>
          <a:noFill/>
        </p:spPr>
      </p:pic>
      <p:pic>
        <p:nvPicPr>
          <p:cNvPr id="1028" name="Picture 4" descr="C:\Users\user\Downloads\Screenshot_20200530-2228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928934"/>
            <a:ext cx="2446769" cy="2524121"/>
          </a:xfrm>
          <a:prstGeom prst="rect">
            <a:avLst/>
          </a:prstGeom>
          <a:noFill/>
        </p:spPr>
      </p:pic>
      <p:pic>
        <p:nvPicPr>
          <p:cNvPr id="1029" name="Picture 5" descr="C:\Users\user\Downloads\Screenshot_20200530-22335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571876"/>
            <a:ext cx="1901229" cy="3286124"/>
          </a:xfrm>
          <a:prstGeom prst="rect">
            <a:avLst/>
          </a:prstGeom>
          <a:noFill/>
        </p:spPr>
      </p:pic>
      <p:pic>
        <p:nvPicPr>
          <p:cNvPr id="1030" name="Picture 6" descr="C:\Users\user\Downloads\Screenshot_20200530-22293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571876"/>
            <a:ext cx="2520645" cy="2930651"/>
          </a:xfrm>
          <a:prstGeom prst="rect">
            <a:avLst/>
          </a:prstGeom>
          <a:noFill/>
        </p:spPr>
      </p:pic>
      <p:pic>
        <p:nvPicPr>
          <p:cNvPr id="1031" name="Picture 7" descr="C:\Users\user\Downloads\Screenshot_20200530-2228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75916"/>
            <a:ext cx="2405683" cy="197466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8992" y="285728"/>
            <a:ext cx="459138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И ми рециклирамо и помало пишемо!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20200522-08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user\Downloads\Screenshot_20200530-2229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21839">
            <a:off x="424461" y="568329"/>
            <a:ext cx="2411865" cy="1500716"/>
          </a:xfrm>
          <a:prstGeom prst="rect">
            <a:avLst/>
          </a:prstGeom>
          <a:noFill/>
        </p:spPr>
      </p:pic>
      <p:pic>
        <p:nvPicPr>
          <p:cNvPr id="3075" name="Picture 3" descr="C:\Users\user\Downloads\Screenshot_20200530-223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8510">
            <a:off x="6808470" y="3926055"/>
            <a:ext cx="2078518" cy="1571636"/>
          </a:xfrm>
          <a:prstGeom prst="rect">
            <a:avLst/>
          </a:prstGeom>
          <a:noFill/>
        </p:spPr>
      </p:pic>
      <p:pic>
        <p:nvPicPr>
          <p:cNvPr id="3076" name="Picture 4" descr="C:\Users\user\Downloads\Screenshot_20200530-2229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3500430" y="4078150"/>
            <a:ext cx="2876546" cy="2272025"/>
          </a:xfrm>
          <a:prstGeom prst="rect">
            <a:avLst/>
          </a:prstGeom>
          <a:noFill/>
        </p:spPr>
      </p:pic>
      <p:pic>
        <p:nvPicPr>
          <p:cNvPr id="3077" name="Picture 5" descr="C:\Users\user\Downloads\Screenshot_20200530-2229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929066"/>
            <a:ext cx="1928826" cy="2295904"/>
          </a:xfrm>
          <a:prstGeom prst="rect">
            <a:avLst/>
          </a:prstGeom>
          <a:noFill/>
        </p:spPr>
      </p:pic>
      <p:pic>
        <p:nvPicPr>
          <p:cNvPr id="3078" name="Picture 6" descr="C:\Users\user\Downloads\Screenshot_20200530-22290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57166"/>
            <a:ext cx="2571768" cy="3429024"/>
          </a:xfrm>
          <a:prstGeom prst="rect">
            <a:avLst/>
          </a:prstGeom>
          <a:noFill/>
        </p:spPr>
      </p:pic>
      <p:pic>
        <p:nvPicPr>
          <p:cNvPr id="3079" name="Picture 7" descr="C:\Users\user\Downloads\Screenshot_20200530-2229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1085" y="285728"/>
            <a:ext cx="27593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Рециклажа – планети у 21. веку јако важна!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Рециклажа – планети у 21. веку јако важна!</dc:title>
  <dc:creator>user</dc:creator>
  <cp:lastModifiedBy>user</cp:lastModifiedBy>
  <cp:revision>47</cp:revision>
  <dcterms:created xsi:type="dcterms:W3CDTF">2020-05-30T18:07:30Z</dcterms:created>
  <dcterms:modified xsi:type="dcterms:W3CDTF">2020-05-30T21:41:08Z</dcterms:modified>
</cp:coreProperties>
</file>